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0693400" cy="7556500"/>
  <p:notesSz cx="10693400" cy="7556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2515"/>
            <a:ext cx="9089390" cy="1586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0" i="0">
                <a:solidFill>
                  <a:srgbClr val="2F2F2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8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0" i="0">
                <a:solidFill>
                  <a:srgbClr val="2F2F2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0" i="0">
                <a:solidFill>
                  <a:srgbClr val="2F2F2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0" i="0">
                <a:solidFill>
                  <a:srgbClr val="2F2F2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123363" y="610613"/>
            <a:ext cx="6460595" cy="625869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935951" y="2935869"/>
            <a:ext cx="814536" cy="29239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87239" y="3241673"/>
            <a:ext cx="2081529" cy="433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0" i="0">
                <a:solidFill>
                  <a:srgbClr val="2F2F2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7995"/>
            <a:ext cx="9624060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27545"/>
            <a:ext cx="3421888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150" dirty="0"/>
              <a:t>Operating</a:t>
            </a:r>
            <a:r>
              <a:rPr spc="60" dirty="0"/>
              <a:t> </a:t>
            </a:r>
            <a:r>
              <a:rPr spc="-175" dirty="0">
                <a:solidFill>
                  <a:srgbClr val="2D2D2D"/>
                </a:solidFill>
              </a:rPr>
              <a:t>Model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89319" y="3875587"/>
            <a:ext cx="1699260" cy="53975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indent="25400">
              <a:lnSpc>
                <a:spcPct val="102400"/>
              </a:lnSpc>
              <a:spcBef>
                <a:spcPts val="85"/>
              </a:spcBef>
            </a:pPr>
            <a:r>
              <a:rPr sz="1650" i="1" spc="-110" dirty="0">
                <a:latin typeface="Cambria"/>
                <a:cs typeface="Cambria"/>
              </a:rPr>
              <a:t>Enabling</a:t>
            </a:r>
            <a:r>
              <a:rPr sz="1650" i="1" spc="60" dirty="0">
                <a:latin typeface="Cambria"/>
                <a:cs typeface="Cambria"/>
              </a:rPr>
              <a:t> </a:t>
            </a:r>
            <a:r>
              <a:rPr sz="1650" spc="-55" dirty="0">
                <a:latin typeface="Cambria"/>
                <a:cs typeface="Cambria"/>
              </a:rPr>
              <a:t>Predimble, </a:t>
            </a:r>
            <a:r>
              <a:rPr sz="1650" spc="-150" dirty="0">
                <a:latin typeface="Cambria"/>
                <a:cs typeface="Cambria"/>
              </a:rPr>
              <a:t>Value-</a:t>
            </a:r>
            <a:r>
              <a:rPr sz="1650" spc="-125" dirty="0">
                <a:latin typeface="Cambria"/>
                <a:cs typeface="Cambria"/>
              </a:rPr>
              <a:t>Driven</a:t>
            </a:r>
            <a:r>
              <a:rPr sz="1650" spc="114" dirty="0">
                <a:latin typeface="Cambria"/>
                <a:cs typeface="Cambria"/>
              </a:rPr>
              <a:t> </a:t>
            </a:r>
            <a:r>
              <a:rPr sz="1650" spc="-70" dirty="0">
                <a:latin typeface="Cambria"/>
                <a:cs typeface="Cambria"/>
              </a:rPr>
              <a:t>Defivny</a:t>
            </a:r>
            <a:endParaRPr sz="16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Custom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Operating Model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Operating Model</dc:title>
  <cp:lastModifiedBy>Tim Williams</cp:lastModifiedBy>
  <cp:revision>1</cp:revision>
  <dcterms:created xsi:type="dcterms:W3CDTF">2026-06-13T18:05:25Z</dcterms:created>
  <dcterms:modified xsi:type="dcterms:W3CDTF">2026-06-13T18:06:01Z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2026-06-13T00:00:00Z</vt:filetime>
  </property>
  <property fmtid="{D5CDD505-2E9C-101B-9397-08002B2CF9AE}" pid="4" name="LastSaved">
    <vt:filetime>2026-06-13T00:00:00Z</vt:filetime>
  </property>
  <property fmtid="{D5CDD505-2E9C-101B-9397-08002B2CF9AE}" pid="5" name="Producer">
    <vt:lpwstr>iLovePDF</vt:lpwstr>
  </property>
</Properties>
</file>